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89F"/>
    <a:srgbClr val="363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93F6E3-0B51-4F72-A510-7E3453776319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E00BF8-9F1E-4171-986A-AC4098829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00BF8-9F1E-4171-986A-AC4098829B0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7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275B8-4A90-400B-9965-A7ACC08F7E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21DE4-D109-4C22-884A-1EA51CCDD7FD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1C1C-0BE4-4F2F-9FD9-AD9709B22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4E88-426D-425E-A56A-86AC88B5F1FC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3570-F6BA-4C29-803E-6F41FB6C1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0DC9-BEE8-42C7-B895-143DD2ED9350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C136-B9F8-4A9B-B714-03FA5E69C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9C6C-5D25-4676-B05D-D9517E1BA583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5CC4-5AB8-4A49-B260-80CD2E3F4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E938-2CED-4A0E-884E-95D94DFD1F22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DDF9-32EA-4637-B1BF-CF91A4B90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E05E6-7826-4605-B7DD-2693A48AAB85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5768-8679-452A-81F5-7020334D7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AE8B-07B0-44D1-8B2D-E6F50F2A7AEE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040ED-C487-4F58-88A1-44F9D3805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C1AA0-902A-43E8-B69E-38DF40FCF0D8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C757-1DC0-4AC2-B589-D16754874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3A0A0-F122-46E1-8DD0-F416D72364CC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7695-2152-45C9-8FF1-1D433BEE3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F9A8-10C8-43C3-A144-2B13D7BCA07E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440C-F620-4902-A68E-42EB66E1A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22F0-69F3-4D79-B507-19F49AED6244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24CA-92EE-488D-A96E-31A83F9D6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62B7FE-C59A-4D74-885F-5F742CAEE7E9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FF188E-4905-4BD2-AD07-CD5D7CCDA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ulyanovskay1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500063"/>
            <a:ext cx="7772400" cy="1470025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solidFill>
                  <a:schemeClr val="bg1"/>
                </a:solidFill>
                <a:ea typeface="Trebuchet MS" pitchFamily="34" charset="0"/>
                <a:cs typeface="Trebuchet MS" pitchFamily="34" charset="0"/>
              </a:rPr>
              <a:t>Муниципальное бюджетное общеобразовательное учреждение </a:t>
            </a:r>
            <a:br>
              <a:rPr lang="ru-RU" sz="2000" b="1" i="1" dirty="0" smtClean="0">
                <a:solidFill>
                  <a:schemeClr val="bg1"/>
                </a:solidFill>
                <a:ea typeface="Trebuchet MS" pitchFamily="34" charset="0"/>
                <a:cs typeface="Trebuchet MS" pitchFamily="34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ea typeface="Trebuchet MS" pitchFamily="34" charset="0"/>
                <a:cs typeface="Trebuchet MS" pitchFamily="34" charset="0"/>
              </a:rPr>
              <a:t>«Ульяновская средняя общеобразовательная школа»</a:t>
            </a:r>
            <a:r>
              <a:rPr lang="ru-RU" sz="2000" b="1" i="1" dirty="0" smtClean="0">
                <a:ea typeface="Trebuchet MS" pitchFamily="34" charset="0"/>
                <a:cs typeface="Trebuchet MS" pitchFamily="34" charset="0"/>
              </a:rPr>
              <a:t/>
            </a:r>
            <a:br>
              <a:rPr lang="ru-RU" sz="2000" b="1" i="1" dirty="0" smtClean="0">
                <a:ea typeface="Trebuchet MS" pitchFamily="34" charset="0"/>
                <a:cs typeface="Trebuchet MS" pitchFamily="34" charset="0"/>
              </a:rPr>
            </a:br>
            <a:endParaRPr lang="ru-RU" sz="2000" dirty="0" smtClean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2214563"/>
            <a:ext cx="8643938" cy="2586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charset="2"/>
              <a:buNone/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Презентация к конкурсу на лучшую  организацию школьного питания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charset="2"/>
              <a:buNone/>
              <a:defRPr/>
            </a:pPr>
            <a:endParaRPr lang="ru-RU" sz="4000" b="1" i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charset="2"/>
              <a:buNone/>
              <a:defRPr/>
            </a:pPr>
            <a:r>
              <a:rPr lang="ru-RU" sz="4000" b="1" i="1" dirty="0" smtClean="0">
                <a:solidFill>
                  <a:schemeClr val="bg1"/>
                </a:solidFill>
              </a:rPr>
              <a:t>«Лучшая </a:t>
            </a:r>
            <a:r>
              <a:rPr lang="ru-RU" sz="4000" b="1" i="1" dirty="0">
                <a:solidFill>
                  <a:schemeClr val="bg1"/>
                </a:solidFill>
              </a:rPr>
              <a:t>школьная столовая»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123112" cy="923925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363FF4"/>
                </a:solidFill>
                <a:ea typeface="Trebuchet MS" pitchFamily="34" charset="0"/>
                <a:cs typeface="Trebuchet MS" pitchFamily="34" charset="0"/>
              </a:rPr>
              <a:t>Здоровое питание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6" y="1126512"/>
            <a:ext cx="4987839" cy="3740879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t="12172" r="12393" b="20943"/>
          <a:stretch/>
        </p:blipFill>
        <p:spPr>
          <a:xfrm>
            <a:off x="5364088" y="3067191"/>
            <a:ext cx="3600400" cy="3600400"/>
          </a:xfrm>
          <a:effectLst>
            <a:softEdge rad="112500"/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4288"/>
            <a:ext cx="7123113" cy="923925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363FF4"/>
                </a:solidFill>
                <a:ea typeface="Trebuchet MS" pitchFamily="34" charset="0"/>
                <a:cs typeface="Trebuchet MS" pitchFamily="34" charset="0"/>
              </a:rPr>
              <a:t>Здоровое питание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" y="1300264"/>
            <a:ext cx="4524502" cy="3393376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2920405"/>
            <a:ext cx="4427537" cy="3320652"/>
          </a:xfrm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126287" cy="923925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363FF4"/>
                </a:solidFill>
                <a:ea typeface="Trebuchet MS" pitchFamily="34" charset="0"/>
                <a:cs typeface="Trebuchet MS" pitchFamily="34" charset="0"/>
              </a:rPr>
              <a:t>Если хочешь быть здоров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997305"/>
            <a:ext cx="7126287" cy="5604286"/>
          </a:xfrm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1484313"/>
            <a:ext cx="7116762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ea typeface="Trebuchet MS" pitchFamily="34" charset="0"/>
                <a:cs typeface="Trebuchet MS" pitchFamily="34" charset="0"/>
              </a:rPr>
              <a:t>Спасибо за внимание!!!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0" y="4071938"/>
            <a:ext cx="3840163" cy="1519237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rgbClr val="363FF4"/>
                </a:solidFill>
              </a:rPr>
              <a:t>МБОУ «Ульяновская СОШ»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000" dirty="0" err="1" smtClean="0">
                <a:solidFill>
                  <a:srgbClr val="363FF4"/>
                </a:solidFill>
              </a:rPr>
              <a:t>Эл.адрес</a:t>
            </a:r>
            <a:r>
              <a:rPr lang="ru-RU" sz="2000" dirty="0" smtClean="0">
                <a:solidFill>
                  <a:srgbClr val="363FF4"/>
                </a:solidFill>
              </a:rPr>
              <a:t>: </a:t>
            </a:r>
            <a:r>
              <a:rPr lang="en-US" sz="2000" dirty="0" smtClean="0">
                <a:solidFill>
                  <a:srgbClr val="363FF4"/>
                </a:solidFill>
                <a:hlinkClick r:id="rId2"/>
              </a:rPr>
              <a:t>ulyanovskay1@mail.ru</a:t>
            </a:r>
            <a:r>
              <a:rPr lang="en-US" sz="2000" dirty="0" smtClean="0">
                <a:solidFill>
                  <a:srgbClr val="363FF4"/>
                </a:solidFill>
              </a:rPr>
              <a:t> </a:t>
            </a:r>
            <a:r>
              <a:rPr lang="ru-RU" sz="2000" dirty="0" smtClean="0">
                <a:solidFill>
                  <a:srgbClr val="363FF4"/>
                </a:solidFill>
              </a:rPr>
              <a:t>Сайт: </a:t>
            </a:r>
            <a:r>
              <a:rPr lang="en-US" sz="2000" dirty="0" smtClean="0">
                <a:solidFill>
                  <a:srgbClr val="363FF4"/>
                </a:solidFill>
              </a:rPr>
              <a:t>ulsosh.educhr.ru</a:t>
            </a:r>
            <a:endParaRPr lang="ru-RU" sz="2000" dirty="0" smtClean="0">
              <a:solidFill>
                <a:srgbClr val="363FF4"/>
              </a:solidFill>
            </a:endParaRPr>
          </a:p>
          <a:p>
            <a:pPr algn="r" eaLnBrk="1" hangingPunct="1">
              <a:buFont typeface="Wingdings 2" pitchFamily="18" charset="2"/>
              <a:buNone/>
            </a:pPr>
            <a:endParaRPr lang="ru-RU" dirty="0" smtClean="0">
              <a:solidFill>
                <a:srgbClr val="363FF4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296988"/>
          </a:xfrm>
        </p:spPr>
        <p:txBody>
          <a:bodyPr/>
          <a:lstStyle/>
          <a:p>
            <a:pPr eaLnBrk="1" hangingPunct="1"/>
            <a:r>
              <a:rPr lang="ru-RU" sz="3200" i="1" dirty="0" smtClean="0">
                <a:solidFill>
                  <a:srgbClr val="C2089F"/>
                </a:solidFill>
                <a:ea typeface="Trebuchet MS" pitchFamily="34" charset="0"/>
                <a:cs typeface="Trebuchet MS" pitchFamily="34" charset="0"/>
              </a:rPr>
              <a:t>Производственное помещение, </a:t>
            </a:r>
            <a:br>
              <a:rPr lang="ru-RU" sz="3200" i="1" dirty="0" smtClean="0">
                <a:solidFill>
                  <a:srgbClr val="C2089F"/>
                </a:solidFill>
                <a:ea typeface="Trebuchet MS" pitchFamily="34" charset="0"/>
                <a:cs typeface="Trebuchet MS" pitchFamily="34" charset="0"/>
              </a:rPr>
            </a:br>
            <a:r>
              <a:rPr lang="ru-RU" sz="3200" i="1" dirty="0" smtClean="0">
                <a:solidFill>
                  <a:srgbClr val="C2089F"/>
                </a:solidFill>
                <a:ea typeface="Trebuchet MS" pitchFamily="34" charset="0"/>
                <a:cs typeface="Trebuchet MS" pitchFamily="34" charset="0"/>
              </a:rPr>
              <a:t>обеденный зал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8234"/>
            <a:ext cx="3456384" cy="3380926"/>
          </a:xfrm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385396"/>
            <a:ext cx="4320480" cy="320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09"/>
            <a:ext cx="8229600" cy="425450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C2089F"/>
                </a:solidFill>
                <a:ea typeface="Trebuchet MS" pitchFamily="34" charset="0"/>
                <a:cs typeface="Trebuchet MS" pitchFamily="34" charset="0"/>
              </a:rPr>
              <a:t>Готовим вкусные завтраки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836712"/>
            <a:ext cx="4104456" cy="2939163"/>
          </a:xfrm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20" y="3647918"/>
            <a:ext cx="3250864" cy="316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76751"/>
            <a:ext cx="3245067" cy="311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85788" y="-171450"/>
            <a:ext cx="8229600" cy="1001713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rgbClr val="363FF4"/>
                </a:solidFill>
                <a:ea typeface="Trebuchet MS" pitchFamily="34" charset="0"/>
                <a:cs typeface="Trebuchet MS" pitchFamily="34" charset="0"/>
              </a:rPr>
              <a:t>Приятного аппетита!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73706"/>
            <a:ext cx="4105026" cy="3203365"/>
          </a:xfrm>
          <a:effectLst>
            <a:softEdge rad="112500"/>
          </a:effectLst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5000625" y="2143125"/>
            <a:ext cx="3303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Начальная школа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905392"/>
            <a:ext cx="4535933" cy="288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2" y="3794915"/>
            <a:ext cx="3629698" cy="2722274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3"/>
            <a:ext cx="3456384" cy="2888363"/>
          </a:xfrm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9088"/>
            <a:ext cx="3672408" cy="275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571625" y="214313"/>
            <a:ext cx="1576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alibri" pitchFamily="34" charset="0"/>
              </a:rPr>
              <a:t>1-4 </a:t>
            </a:r>
            <a:r>
              <a:rPr lang="ru-RU" sz="2400" i="1" dirty="0">
                <a:solidFill>
                  <a:srgbClr val="FF0000"/>
                </a:solidFill>
                <a:latin typeface="Calibri" pitchFamily="34" charset="0"/>
              </a:rPr>
              <a:t>классы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5921082" y="116632"/>
            <a:ext cx="182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Calibri" pitchFamily="34" charset="0"/>
              </a:rPr>
              <a:t>Сотрудники</a:t>
            </a: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3933056"/>
            <a:ext cx="3384376" cy="27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6061075" cy="1339850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363FF4"/>
                </a:solidFill>
                <a:ea typeface="Trebuchet MS" pitchFamily="34" charset="0"/>
                <a:cs typeface="Trebuchet MS" pitchFamily="34" charset="0"/>
              </a:rPr>
              <a:t>Технологическое</a:t>
            </a:r>
            <a:br>
              <a:rPr lang="ru-RU" sz="3200" i="1" smtClean="0">
                <a:solidFill>
                  <a:srgbClr val="363FF4"/>
                </a:solidFill>
                <a:ea typeface="Trebuchet MS" pitchFamily="34" charset="0"/>
                <a:cs typeface="Trebuchet MS" pitchFamily="34" charset="0"/>
              </a:rPr>
            </a:br>
            <a:r>
              <a:rPr lang="ru-RU" sz="3200" i="1" smtClean="0">
                <a:solidFill>
                  <a:srgbClr val="363FF4"/>
                </a:solidFill>
                <a:ea typeface="Trebuchet MS" pitchFamily="34" charset="0"/>
                <a:cs typeface="Trebuchet MS" pitchFamily="34" charset="0"/>
              </a:rPr>
              <a:t>оборудование</a:t>
            </a:r>
          </a:p>
        </p:txBody>
      </p:sp>
      <p:pic>
        <p:nvPicPr>
          <p:cNvPr id="7171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2363788"/>
            <a:ext cx="5111749" cy="3833812"/>
          </a:xfrm>
          <a:effectLst>
            <a:softEdge rad="112500"/>
          </a:effectLst>
        </p:spPr>
      </p:pic>
      <p:pic>
        <p:nvPicPr>
          <p:cNvPr id="7172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9" b="2362"/>
          <a:stretch/>
        </p:blipFill>
        <p:spPr>
          <a:xfrm>
            <a:off x="5330093" y="898053"/>
            <a:ext cx="3418371" cy="4691187"/>
          </a:xfrm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13"/>
            <a:ext cx="5046662" cy="923925"/>
          </a:xfrm>
        </p:spPr>
        <p:txBody>
          <a:bodyPr/>
          <a:lstStyle/>
          <a:p>
            <a:pPr eaLnBrk="1" hangingPunct="1"/>
            <a:r>
              <a:rPr lang="ru-RU" sz="2600" i="1" smtClean="0">
                <a:solidFill>
                  <a:srgbClr val="363FF4"/>
                </a:solidFill>
                <a:ea typeface="Trebuchet MS" pitchFamily="34" charset="0"/>
                <a:cs typeface="Trebuchet MS" pitchFamily="34" charset="0"/>
              </a:rPr>
              <a:t>Внедрение в производство </a:t>
            </a:r>
            <a:br>
              <a:rPr lang="ru-RU" sz="2600" i="1" smtClean="0">
                <a:solidFill>
                  <a:srgbClr val="363FF4"/>
                </a:solidFill>
                <a:ea typeface="Trebuchet MS" pitchFamily="34" charset="0"/>
                <a:cs typeface="Trebuchet MS" pitchFamily="34" charset="0"/>
              </a:rPr>
            </a:br>
            <a:r>
              <a:rPr lang="ru-RU" sz="2600" i="1" smtClean="0">
                <a:solidFill>
                  <a:srgbClr val="363FF4"/>
                </a:solidFill>
                <a:ea typeface="Trebuchet MS" pitchFamily="34" charset="0"/>
                <a:cs typeface="Trebuchet MS" pitchFamily="34" charset="0"/>
              </a:rPr>
              <a:t>новых технологий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388" y="2281243"/>
            <a:ext cx="4491037" cy="3057514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71" y="2152869"/>
            <a:ext cx="3883496" cy="4062193"/>
          </a:xfrm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71688" y="5429250"/>
            <a:ext cx="9731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Весы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0" y="6215063"/>
            <a:ext cx="35290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FF0000"/>
                </a:solidFill>
                <a:latin typeface="+mn-lt"/>
                <a:cs typeface="+mn-cs"/>
              </a:rPr>
              <a:t>Пароконвектомат</a:t>
            </a:r>
            <a:endParaRPr lang="ru-RU" sz="24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378234"/>
            <a:ext cx="4677444" cy="3361912"/>
          </a:xfrm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71625" y="3786188"/>
            <a:ext cx="1922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363FF4"/>
                </a:solidFill>
                <a:latin typeface="+mn-lt"/>
                <a:cs typeface="+mn-cs"/>
              </a:rPr>
              <a:t>Мясорубка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88" y="2571750"/>
            <a:ext cx="1497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363FF4"/>
                </a:solidFill>
                <a:latin typeface="Calibri" pitchFamily="34" charset="0"/>
              </a:rPr>
              <a:t>Плиты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84984"/>
            <a:ext cx="3240360" cy="3246000"/>
          </a:xfrm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324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i="1" dirty="0" smtClean="0">
                <a:solidFill>
                  <a:srgbClr val="363FF4"/>
                </a:solidFill>
                <a:ea typeface="Trebuchet MS" pitchFamily="34" charset="0"/>
                <a:cs typeface="Trebuchet MS" pitchFamily="34" charset="0"/>
              </a:rPr>
              <a:t>Ассортимент буфетной продукции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182616" cy="3028950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3"/>
          <a:stretch/>
        </p:blipFill>
        <p:spPr>
          <a:xfrm>
            <a:off x="2627784" y="4301011"/>
            <a:ext cx="4254624" cy="230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14" y="1269259"/>
            <a:ext cx="4358766" cy="302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67</Words>
  <Application>Microsoft Office PowerPoint</Application>
  <PresentationFormat>Экран (4:3)</PresentationFormat>
  <Paragraphs>25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2</vt:lpstr>
      <vt:lpstr>Тема Office</vt:lpstr>
      <vt:lpstr>Муниципальное бюджетное общеобразовательное учреждение  «Ульяновская средняя общеобразовательная школа» </vt:lpstr>
      <vt:lpstr>Производственное помещение,  обеденный зал</vt:lpstr>
      <vt:lpstr>Готовим вкусные завтраки</vt:lpstr>
      <vt:lpstr>Приятного аппетита!</vt:lpstr>
      <vt:lpstr>Презентация PowerPoint</vt:lpstr>
      <vt:lpstr>Технологическое оборудование</vt:lpstr>
      <vt:lpstr>Внедрение в производство  новых технологий</vt:lpstr>
      <vt:lpstr>Презентация PowerPoint</vt:lpstr>
      <vt:lpstr>Ассортимент буфетной продукции</vt:lpstr>
      <vt:lpstr>Здоровое питание</vt:lpstr>
      <vt:lpstr>Здоровое питание</vt:lpstr>
      <vt:lpstr>Если хочешь быть здоров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 Глебычевская средняя общеобразовательная школа» Выборгского района Ленинградской области</dc:title>
  <dc:creator>INFORMATIKA</dc:creator>
  <cp:lastModifiedBy>Ульяновская СОШ</cp:lastModifiedBy>
  <cp:revision>32</cp:revision>
  <dcterms:created xsi:type="dcterms:W3CDTF">2012-03-06T05:47:25Z</dcterms:created>
  <dcterms:modified xsi:type="dcterms:W3CDTF">2024-05-13T21:31:52Z</dcterms:modified>
</cp:coreProperties>
</file>